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ugao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rava linija spajanj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16" name="Čuvar mjesta podatak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2" name="Čuvar mjesta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Čuvar mjesta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7" name="Čuvar mjesta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5" name="Čuvar mjesta podatak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19" name="Čuvar mjesta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Čuvar mjesta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19" name="Čuvar mjesta podatak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11" name="Čuvar mjesta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4" name="Čuvar mjesta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1" name="Čuvar mjesta podatak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Čuvar mjesta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25" name="Čuvar mjesta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8" name="Čuvar mjesta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0" name="Čuvar mjesta podatak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Prava linija spajanj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2" name="Čuvar mjesta podatak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21" name="Čuvar mjesta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24" name="Čuvar mjesta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a linija spajanj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6" name="Čuvar mjesta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14" name="Čuvar mjesta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5" name="Čuvar mjesta podatak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29" name="Čuvar mjesta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Čuvar mjesta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Čuvar mjesta z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Čuvar mjesta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6" name="Čuvar mjesta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13" name="Pravougao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ugao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8" name="Prava linija spajanj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ugao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ugao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ugao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ugao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ugao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ugao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ugao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ugao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ugao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ugao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ugao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6" name="Čuvar mjesta podatak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27" name="Čuvar mjesta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Čuvar mjesta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a linija spajanj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Čuvar mjesta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2" name="Čuvar mjesta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a linija spajanj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ugao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ugao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ugao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ugao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ugao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Prava linija spajanj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Čuvar mjesta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6" name="Čuvar mjesta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ugao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ugao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ugao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ugao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Čuvar mjesta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ugao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ava linija spajanj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ugao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ugao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22" name="Pravougao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rava linija spajanj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Čuvar mjesta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1" name="Čuvar mjesta podatak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28" name="Čuvar mjesta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Čuvar mjest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a linija spajanj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ugao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ugao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ugao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ugao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ugao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ugao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ugao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ugao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ugao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ugao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ugao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ugao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ugao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08BB02-E3F6-4676-B194-74DC84F42F9C}" type="datetimeFigureOut">
              <a:rPr lang="hr-HR" smtClean="0"/>
              <a:t>29.5.2012</a:t>
            </a:fld>
            <a:endParaRPr lang="hr-HR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3C1300B-15B3-45F4-985F-41B27297FA6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ITA\Downloads\Infošica\bioplin-fotonapon-vjeta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4175448" cy="764704"/>
          </a:xfrm>
        </p:spPr>
        <p:txBody>
          <a:bodyPr>
            <a:noAutofit/>
          </a:bodyPr>
          <a:lstStyle/>
          <a:p>
            <a:r>
              <a:rPr lang="hr-HR" sz="1800" dirty="0" smtClean="0">
                <a:solidFill>
                  <a:schemeClr val="bg1"/>
                </a:solidFill>
              </a:rPr>
              <a:t>Mirela Majstorović,</a:t>
            </a:r>
          </a:p>
          <a:p>
            <a:r>
              <a:rPr lang="hr-HR" sz="1800" dirty="0" smtClean="0">
                <a:solidFill>
                  <a:schemeClr val="bg1"/>
                </a:solidFill>
              </a:rPr>
              <a:t>2. b</a:t>
            </a:r>
            <a:endParaRPr lang="hr-HR" sz="1800" dirty="0">
              <a:solidFill>
                <a:schemeClr val="bg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b="1" dirty="0" smtClean="0">
                <a:latin typeface="Californian FB" pitchFamily="18" charset="0"/>
              </a:rPr>
              <a:t>ODRŽIVA ENERGIJA</a:t>
            </a:r>
            <a:endParaRPr lang="hr-HR" sz="5400" b="1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NITA\Downloads\Infošica\sustainable_energy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6558" cy="6858000"/>
          </a:xfrm>
          <a:prstGeom prst="rect">
            <a:avLst/>
          </a:prstGeom>
          <a:noFill/>
        </p:spPr>
      </p:pic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Vjetar je najbrže rastući izvor električne energije u mnogim zemljama, no ipak takva proizvodnja energije nije dostigla zadovoljavajuću količinu. 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Iako je uzbudljivo vidjeti na vjetro-turbine u mnogim zemljama, kapacitet iskorištenja je rijetko više od 30% tijekom jedne godine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vi-VN" dirty="0" smtClean="0">
                <a:solidFill>
                  <a:schemeClr val="tx1"/>
                </a:solidFill>
              </a:rPr>
              <a:t>Osim obnovljivih izvora, pitanje je čega ima u izobilju i najmanje zagađuje i može se upotrijebiti prilikom proizvodnje energije.</a:t>
            </a: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NITA\Downloads\Infošica\oilonwater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28007"/>
            <a:ext cx="9144000" cy="6829994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OTPAD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Otpad </a:t>
            </a:r>
            <a:r>
              <a:rPr lang="hr-HR" dirty="0" smtClean="0">
                <a:solidFill>
                  <a:schemeClr val="tx1"/>
                </a:solidFill>
              </a:rPr>
              <a:t>stvara veliku zabrinutost u bilo kojem razmatranju održivog razvoja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Spaljivanjem fosilnih goriva proizvodi se prvenstveno ugljični dioksid kao otpad, koji se neizbježno baca u atmosferu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Nažalost, još uvijek nema zadovoljavajućeg načina kako izbjeći stvaranje i ispuštanje u okoliš stakleničkih plinova koji proizlaze iz izgaranja fosilnih goriva.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NITA\Downloads\Infošica\renewable-energ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DIJALOGOM DO ODRŽIVE ENERGIJE </a:t>
            </a:r>
            <a:endParaRPr lang="hr-HR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2008. godine </a:t>
            </a:r>
            <a:r>
              <a:rPr lang="hr-HR" i="1" dirty="0" smtClean="0"/>
              <a:t>Društvo za oblikovanje održivog razvoja (DOOR) </a:t>
            </a:r>
            <a:r>
              <a:rPr lang="hr-HR" dirty="0" smtClean="0"/>
              <a:t>pokrenulo je projekt </a:t>
            </a:r>
            <a:endParaRPr lang="hr-HR" dirty="0" smtClean="0"/>
          </a:p>
          <a:p>
            <a:r>
              <a:rPr lang="hr-HR" dirty="0" smtClean="0"/>
              <a:t>Cilj projekta je jačanje suradnje udruga aktivnih na području energije i zaštite okoliša kroz umrežavanje i dijalog sa strukom, što je preduvjet za osposobljavanje i uključivanje javnosti u donošenje odluka povezanih s energetikom. </a:t>
            </a:r>
            <a:endParaRPr lang="hr-HR" dirty="0"/>
          </a:p>
        </p:txBody>
      </p:sp>
      <p:pic>
        <p:nvPicPr>
          <p:cNvPr id="10242" name="Picture 2" descr="C:\Users\ANITA\Downloads\Infošica\Radionica-i-okrugli-stol-Dijalogom-do-odrzive-energije_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85184"/>
            <a:ext cx="1552575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Detaljniji ciljevi projekta uključuju: </a:t>
            </a:r>
            <a:endParaRPr lang="hr-HR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225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približavanje „suprotnih“ strana na području energetskih pitanja u Hrvatskoj, s naglaskom na dva aspekta: razvojne potrebe i zaštita okoliša </a:t>
            </a:r>
          </a:p>
          <a:p>
            <a:r>
              <a:rPr lang="hr-HR" dirty="0" smtClean="0"/>
              <a:t>stručno informiranje svih uključenih strana (aktivista, zaposlenika i volontera u zainteresiranim udrugama, energetičara, poslovnog sektora, vladinih službenika) </a:t>
            </a:r>
          </a:p>
          <a:p>
            <a:r>
              <a:rPr lang="hr-HR" dirty="0" smtClean="0"/>
              <a:t>osnivanje neformalnog, otvorenog panela za široku diskusiju o energetskim pitanjima u Hrvatskoj </a:t>
            </a:r>
          </a:p>
          <a:p>
            <a:r>
              <a:rPr lang="hr-HR" dirty="0" smtClean="0"/>
              <a:t>redefiniranje razvojnih potreba na području energetike u Hrvatskoj 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MEĐUNARODNA GODINA ODRŽIVE ENERGIJE- 2012.</a:t>
            </a:r>
            <a:endParaRPr lang="hr-HR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 smtClean="0"/>
              <a:t>U prosincu 2010. godine Glavna skupština UN-a proglasila je 2012. </a:t>
            </a:r>
            <a:r>
              <a:rPr lang="vi-VN" dirty="0" smtClean="0"/>
              <a:t>„Međunarodnom </a:t>
            </a:r>
            <a:r>
              <a:rPr lang="vi-VN" dirty="0" smtClean="0"/>
              <a:t>godinom održive energije za </a:t>
            </a:r>
            <a:r>
              <a:rPr lang="vi-VN" dirty="0" smtClean="0"/>
              <a:t>sve”, </a:t>
            </a:r>
            <a:r>
              <a:rPr lang="vi-VN" dirty="0" smtClean="0"/>
              <a:t>u znak priznanja da je pristup novim povoljnim energetskim uslugama neophodan za održivi razvoj i za ostvarivanje Milenijskih ciljeva razvoja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vi-VN" dirty="0" smtClean="0"/>
              <a:t>1956. godine UN je odredio da se organizacijom odnosno obilježavanjem 'Međunarodnih godina' skreće pozornost na sva glavna pitanja koja su od globalne važnosti te potiču zajedničke međunarodne akcije za njihovo rješavanje.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1266" name="Picture 2" descr="C:\Users\ANITA\Downloads\Infošica\Sustainable-Ener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068"/>
            <a:ext cx="9144000" cy="6873068"/>
          </a:xfrm>
          <a:prstGeom prst="rect">
            <a:avLst/>
          </a:prstGeom>
          <a:noFill/>
        </p:spPr>
      </p:pic>
      <p:sp>
        <p:nvSpPr>
          <p:cNvPr id="5" name="Okvir za tekst 4"/>
          <p:cNvSpPr txBox="1"/>
          <p:nvPr/>
        </p:nvSpPr>
        <p:spPr>
          <a:xfrm>
            <a:off x="5796136" y="623731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smtClean="0"/>
              <a:t>Osigurajmo budućnost!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ITA\Downloads\Infošica\cropssf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6557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Što je održiva energija? 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e</a:t>
            </a:r>
            <a:r>
              <a:rPr lang="hr-HR" dirty="0" smtClean="0"/>
              <a:t>nergetski učinkovit način proizvodnje i korištenja energije koji ima što manje štetnog utjecaja na okoliš</a:t>
            </a:r>
          </a:p>
          <a:p>
            <a:r>
              <a:rPr lang="hr-HR" dirty="0" smtClean="0"/>
              <a:t>„</a:t>
            </a:r>
            <a:r>
              <a:rPr lang="hr-HR" dirty="0"/>
              <a:t>preduslov za razvoj i sigurnu </a:t>
            </a:r>
            <a:r>
              <a:rPr lang="hr-HR" dirty="0" smtClean="0"/>
              <a:t>budućnost”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248472"/>
          </a:xfrm>
        </p:spPr>
        <p:txBody>
          <a:bodyPr>
            <a:norm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"</a:t>
            </a:r>
            <a:r>
              <a:rPr lang="hr-HR" dirty="0"/>
              <a:t>Odgovoriti na zahtjeve današnje </a:t>
            </a:r>
            <a:r>
              <a:rPr lang="hr-HR" dirty="0" smtClean="0"/>
              <a:t>generacije, a </a:t>
            </a:r>
            <a:r>
              <a:rPr lang="hr-HR" dirty="0"/>
              <a:t>da se pri tome ne unište mogućnosti da i buduće generacije odgovore na svoje zahtjeve</a:t>
            </a:r>
            <a:r>
              <a:rPr lang="hr-HR" dirty="0" smtClean="0"/>
              <a:t>.“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i="1" dirty="0" smtClean="0"/>
              <a:t>UN-ova Komisija 1987. god</a:t>
            </a:r>
            <a:r>
              <a:rPr lang="hr-HR" dirty="0" smtClean="0"/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2051720" y="332656"/>
            <a:ext cx="51845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</a:rPr>
              <a:t>Princip održivog razvoja</a:t>
            </a:r>
            <a:endParaRPr lang="hr-HR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ITA\Downloads\Infošica\guest_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301752" y="476672"/>
            <a:ext cx="8503920" cy="5622376"/>
          </a:xfrm>
        </p:spPr>
        <p:txBody>
          <a:bodyPr/>
          <a:lstStyle/>
          <a:p>
            <a:r>
              <a:rPr lang="hr-HR" dirty="0" smtClean="0"/>
              <a:t> 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Mudra upotreba energije je prvi korak u osiguravanju održive energije za sve sadašnje i buduće generacije. 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 Učinkovita proizvodnja i korištenje održive energije smanjiti će se naše izdatke za plaćanje energije i smanjiti količinu potrebne energije. 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 smtClean="0"/>
          </a:p>
          <a:p>
            <a:r>
              <a:rPr lang="vi-VN" dirty="0" smtClean="0"/>
              <a:t>Također ćemo tako smanjiti zagađenje okoliša.</a:t>
            </a:r>
            <a:endParaRPr lang="hr-HR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r>
              <a:rPr lang="vi-VN" dirty="0" smtClean="0"/>
              <a:t>Održiva energija </a:t>
            </a:r>
            <a:r>
              <a:rPr lang="hr-HR" dirty="0" smtClean="0"/>
              <a:t>NE</a:t>
            </a:r>
            <a:r>
              <a:rPr lang="vi-VN" dirty="0" smtClean="0"/>
              <a:t> </a:t>
            </a:r>
            <a:r>
              <a:rPr lang="hr-HR" dirty="0" smtClean="0"/>
              <a:t>ZNAČI</a:t>
            </a:r>
            <a:r>
              <a:rPr lang="vi-VN" dirty="0" smtClean="0"/>
              <a:t> </a:t>
            </a:r>
            <a:r>
              <a:rPr lang="vi-VN" dirty="0" smtClean="0"/>
              <a:t>samo korištenje obnovljivih izvora energije, nego i mudro korištenje energije i uvođenje mjera energetske efikasnosti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hr-HR" dirty="0" smtClean="0"/>
              <a:t>Do posljednjih deset ili dvadeset godina održiva energija bila je shvaćana samo u pogledu dostupnosti u odnosu na stopu korištenja</a:t>
            </a:r>
            <a:r>
              <a:rPr lang="hr-HR" dirty="0" smtClean="0"/>
              <a:t>.</a:t>
            </a:r>
          </a:p>
          <a:p>
            <a:r>
              <a:rPr lang="pl-PL" dirty="0" smtClean="0"/>
              <a:t>Danas, u kontekstu etički održivog razvoja, jednako je važna i u drugim aspektima.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 uključuje učinke na okoliš i pitanje otpada, čak i ako oni nemaju učinka na okoliš</a:t>
            </a:r>
            <a:r>
              <a:rPr lang="pl-PL" dirty="0" smtClean="0"/>
              <a:t>.</a:t>
            </a:r>
          </a:p>
          <a:p>
            <a:r>
              <a:rPr lang="vi-VN" dirty="0" smtClean="0"/>
              <a:t>Sigurnost je također problem, kao i neodređeni aspekt mogućih opcija za buduće generacije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hr-HR" dirty="0" smtClean="0"/>
              <a:t>Postoje mnogi koji ne vide realnu alternativu za inzistiranje na kriterijima za održivi razvoj kriterija na području energetske politike.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NITA\Downloads\Infošica\smiling-planet-earth-thumb2794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3028776" cy="3028777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Zbog zabrinutost </a:t>
            </a:r>
            <a:r>
              <a:rPr lang="hr-HR" dirty="0" smtClean="0"/>
              <a:t>oko globalnog zatopljenja zbog učinka </a:t>
            </a:r>
            <a:r>
              <a:rPr lang="hr-HR" dirty="0" smtClean="0"/>
              <a:t>staklenika </a:t>
            </a:r>
            <a:r>
              <a:rPr lang="hr-HR" dirty="0" smtClean="0"/>
              <a:t>postaje jasno zašto raste zabrinutost o tome kako upotrebljavamo energiju iz obnovljivih izvora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4099" name="Picture 3" descr="C:\Users\ANITA\Downloads\Infošica\GREENHO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73016"/>
            <a:ext cx="2774829" cy="3045544"/>
          </a:xfrm>
          <a:prstGeom prst="rect">
            <a:avLst/>
          </a:prstGeom>
          <a:noFill/>
        </p:spPr>
      </p:pic>
      <p:pic>
        <p:nvPicPr>
          <p:cNvPr id="4100" name="Picture 4" descr="C:\Users\ANITA\Downloads\Infošica\globalno_zatopljenj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71703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ITA\Downloads\Infošica\why-sustainable-energy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Potražnja energije</a:t>
            </a:r>
            <a:endParaRPr lang="hr-HR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Stanovništvo svijeta nastavit će rasti još barem nekoliko desetljeća i energetska potreba će se vrlo brzo povećati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Najvažnije pitanje je iz čega proizvodimo energiju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Danas, širom svijeta, 64% dolazi od fosilnih goriva, 16% od nuklearne fisija i 19% iz hidroelektrana i vrlo malo od drugih obnovljivih izvora.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NITA\Downloads\Infošica\Save the earth 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IZVORI ENERGIJE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Obnovljivi izvori energije poput vjetra i sunca su prvi koji se razmatraju u održivom razvoju, jer osim izgradnje postrojenja, nema trošenje mineralnih resursa i nema izravnog zagađenja zraka, vode i prirode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Nasuprot situaciji otprije nekoliko desetljeća, sada postoji tehnologija proizvodnju energije iz obnovljivih izvora.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za">
  <a:themeElements>
    <a:clrScheme name="Staz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taz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taz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rbana">
  <a:themeElements>
    <a:clrScheme name="Urban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565</Words>
  <Application>Microsoft Office PowerPoint</Application>
  <PresentationFormat>Prikazivanje na ekranu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Građanski</vt:lpstr>
      <vt:lpstr>Staza</vt:lpstr>
      <vt:lpstr>Office tema</vt:lpstr>
      <vt:lpstr>Urbana</vt:lpstr>
      <vt:lpstr>ODRŽIVA ENERGIJA</vt:lpstr>
      <vt:lpstr>Što je održiva energija? </vt:lpstr>
      <vt:lpstr> "Odgovoriti na zahtjeve današnje generacije, a da se pri tome ne unište mogućnosti da i buduće generacije odgovore na svoje zahtjeve.“  UN-ova Komisija 1987. god. </vt:lpstr>
      <vt:lpstr>Slajd 4</vt:lpstr>
      <vt:lpstr>Slajd 5</vt:lpstr>
      <vt:lpstr>Slajd 6</vt:lpstr>
      <vt:lpstr>Slajd 7</vt:lpstr>
      <vt:lpstr>Potražnja energije</vt:lpstr>
      <vt:lpstr>IZVORI ENERGIJE</vt:lpstr>
      <vt:lpstr>Slajd 10</vt:lpstr>
      <vt:lpstr>OTPAD</vt:lpstr>
      <vt:lpstr>Slajd 12</vt:lpstr>
      <vt:lpstr>DIJALOGOM DO ODRŽIVE ENERGIJE </vt:lpstr>
      <vt:lpstr>Detaljniji ciljevi projekta uključuju: </vt:lpstr>
      <vt:lpstr>MEĐUNARODNA GODINA ODRŽIVE ENERGIJE- 2012.</vt:lpstr>
      <vt:lpstr>Slajd 16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ODRŽIVA ENERGIJA</dc:title>
  <dc:creator>*</dc:creator>
  <cp:lastModifiedBy>*</cp:lastModifiedBy>
  <cp:revision>9</cp:revision>
  <dcterms:created xsi:type="dcterms:W3CDTF">2012-05-29T19:32:38Z</dcterms:created>
  <dcterms:modified xsi:type="dcterms:W3CDTF">2012-05-29T20:53:29Z</dcterms:modified>
</cp:coreProperties>
</file>