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95BD-5DE5-4D2B-820E-50F3B98E6A66}" type="datetimeFigureOut">
              <a:rPr lang="hr-HR" smtClean="0"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4537-331F-4524-A384-C0DD6F33CD1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ODRŽIVA ENERGIJA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Izradio: Krešimir Križanec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Hidroelektrana</a:t>
            </a:r>
            <a:endParaRPr lang="hr-HR" dirty="0"/>
          </a:p>
        </p:txBody>
      </p:sp>
      <p:pic>
        <p:nvPicPr>
          <p:cNvPr id="22530" name="Picture 2" descr="C:\Documents and Settings\Mislav\My Documents\Downloads\vjetropark_wi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988840"/>
            <a:ext cx="4464496" cy="3348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                      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</a:t>
            </a:r>
            <a:r>
              <a:rPr lang="hr-HR" sz="8000" dirty="0" smtClean="0"/>
              <a:t>KRAJ   </a:t>
            </a:r>
            <a:endParaRPr lang="hr-HR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bnovljivi izvori energije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Sunčeva energija</a:t>
            </a:r>
          </a:p>
          <a:p>
            <a:endParaRPr lang="hr-HR" dirty="0" smtClean="0"/>
          </a:p>
          <a:p>
            <a:r>
              <a:rPr lang="hr-HR" dirty="0" smtClean="0"/>
              <a:t>Energija vjetra</a:t>
            </a:r>
          </a:p>
          <a:p>
            <a:endParaRPr lang="hr-HR" dirty="0" smtClean="0"/>
          </a:p>
          <a:p>
            <a:r>
              <a:rPr lang="hr-HR" dirty="0" smtClean="0"/>
              <a:t>Energija  vode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Sunčeva energija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Potrebni su sunčevi kolektori.</a:t>
            </a:r>
          </a:p>
          <a:p>
            <a:endParaRPr lang="hr-HR" dirty="0" smtClean="0"/>
          </a:p>
          <a:p>
            <a:r>
              <a:rPr lang="hr-HR" dirty="0" smtClean="0"/>
              <a:t>Besplatna je.</a:t>
            </a:r>
          </a:p>
          <a:p>
            <a:endParaRPr lang="hr-HR" dirty="0"/>
          </a:p>
          <a:p>
            <a:r>
              <a:rPr lang="hr-HR" dirty="0" smtClean="0"/>
              <a:t>Može se pohraniti i iskoristiti kasnije.</a:t>
            </a:r>
          </a:p>
          <a:p>
            <a:endParaRPr lang="hr-HR" dirty="0" smtClean="0"/>
          </a:p>
          <a:p>
            <a:r>
              <a:rPr lang="hr-HR" dirty="0" smtClean="0"/>
              <a:t>Ovisi o suncu </a:t>
            </a:r>
            <a:r>
              <a:rPr lang="hr-HR" dirty="0" err="1" smtClean="0"/>
              <a:t>tj</a:t>
            </a:r>
            <a:r>
              <a:rPr lang="hr-HR" dirty="0" smtClean="0"/>
              <a:t>. danu.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Sunčevi kolektori</a:t>
            </a:r>
            <a:endParaRPr lang="hr-HR" dirty="0"/>
          </a:p>
        </p:txBody>
      </p:sp>
      <p:pic>
        <p:nvPicPr>
          <p:cNvPr id="1026" name="Picture 2" descr="C:\Documents and Settings\Mislav\My Documents\Downloads\solarni-kolektor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2800350" cy="3143250"/>
          </a:xfrm>
          <a:prstGeom prst="rect">
            <a:avLst/>
          </a:prstGeom>
          <a:noFill/>
        </p:spPr>
      </p:pic>
      <p:pic>
        <p:nvPicPr>
          <p:cNvPr id="1028" name="Picture 4" descr="http://www.grijanje-rijeka.hr/Repository/Slike_Proizvodi/solarni-kolektor-CVSKC-10_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48880"/>
            <a:ext cx="4047541" cy="4128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 rada sunčevih kolektora</a:t>
            </a:r>
            <a:endParaRPr lang="hr-HR" dirty="0"/>
          </a:p>
        </p:txBody>
      </p:sp>
      <p:pic>
        <p:nvPicPr>
          <p:cNvPr id="4097" name="Picture 1" descr="C:\Documents and Settings\Mislav\My Documents\Downloads\slika 8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6594" y="1556792"/>
            <a:ext cx="5887733" cy="462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Energija vjetra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4600" dirty="0" smtClean="0"/>
              <a:t>Ne ovisi o suncu i može se crpiti i preko noći.</a:t>
            </a:r>
          </a:p>
          <a:p>
            <a:endParaRPr lang="hr-HR" dirty="0"/>
          </a:p>
          <a:p>
            <a:r>
              <a:rPr lang="hr-HR" sz="4600" dirty="0" smtClean="0"/>
              <a:t>Prije se koristila za pretvorbu u mehaničku </a:t>
            </a:r>
          </a:p>
          <a:p>
            <a:pPr>
              <a:buNone/>
            </a:pPr>
            <a:r>
              <a:rPr lang="hr-HR" sz="4600" dirty="0"/>
              <a:t> </a:t>
            </a:r>
            <a:r>
              <a:rPr lang="hr-HR" sz="4600" dirty="0" smtClean="0"/>
              <a:t>   energiju. </a:t>
            </a:r>
          </a:p>
          <a:p>
            <a:endParaRPr lang="hr-HR" dirty="0" smtClean="0"/>
          </a:p>
          <a:p>
            <a:r>
              <a:rPr lang="hr-HR" sz="5100" dirty="0" smtClean="0"/>
              <a:t> </a:t>
            </a:r>
            <a:r>
              <a:rPr lang="hr-HR" sz="4600" dirty="0" smtClean="0"/>
              <a:t>U novije vrijeme se ta energija pretvara u električnu.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Vjetroelektrane</a:t>
            </a:r>
            <a:endParaRPr lang="hr-HR" dirty="0"/>
          </a:p>
        </p:txBody>
      </p:sp>
      <p:pic>
        <p:nvPicPr>
          <p:cNvPr id="19458" name="Picture 2" descr="C:\Documents and Settings\Mislav\My Documents\Downloads\vjetropark_wi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484784"/>
            <a:ext cx="4722382" cy="3055659"/>
          </a:xfrm>
          <a:prstGeom prst="rect">
            <a:avLst/>
          </a:prstGeom>
          <a:noFill/>
        </p:spPr>
      </p:pic>
      <p:pic>
        <p:nvPicPr>
          <p:cNvPr id="19460" name="Picture 4" descr="http://upload.wikimedia.org/wikipedia/commons/thumb/e/e0/Windenergy.jpg/350px-Windenerg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5064"/>
            <a:ext cx="3979387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Energija  vode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Najpoznatiji oblik iskorištavanja je preko hidroelektrana.</a:t>
            </a:r>
          </a:p>
          <a:p>
            <a:endParaRPr lang="hr-HR" dirty="0"/>
          </a:p>
          <a:p>
            <a:r>
              <a:rPr lang="hr-HR" dirty="0" smtClean="0"/>
              <a:t>Potrebna je brana i rijeka.</a:t>
            </a:r>
          </a:p>
          <a:p>
            <a:endParaRPr lang="hr-HR" dirty="0"/>
          </a:p>
          <a:p>
            <a:r>
              <a:rPr lang="hr-HR" dirty="0" smtClean="0"/>
              <a:t>Pretvaranje je iz mehaničke u električnu energiju.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hidroelektrane</a:t>
            </a:r>
            <a:endParaRPr lang="hr-HR" dirty="0"/>
          </a:p>
        </p:txBody>
      </p:sp>
      <p:pic>
        <p:nvPicPr>
          <p:cNvPr id="21506" name="Picture 2" descr="C:\Documents and Settings\Mislav\My Documents\Downloads\vjetropark_wi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56792"/>
            <a:ext cx="6408712" cy="4323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112</Words>
  <Application>Microsoft Office PowerPoint</Application>
  <PresentationFormat>Prikaz na zaslonu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ODRŽIVA ENERGIJA</vt:lpstr>
      <vt:lpstr>Obnovljivi izvori energije</vt:lpstr>
      <vt:lpstr>Sunčeva energija</vt:lpstr>
      <vt:lpstr>Sunčevi kolektori</vt:lpstr>
      <vt:lpstr>Princip rada sunčevih kolektora</vt:lpstr>
      <vt:lpstr>Energija vjetra</vt:lpstr>
      <vt:lpstr>Vjetroelektrane</vt:lpstr>
      <vt:lpstr>Energija  vode</vt:lpstr>
      <vt:lpstr>Rad hidroelektrane</vt:lpstr>
      <vt:lpstr>Hidroelektrana</vt:lpstr>
      <vt:lpstr>Slajd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Mislav</dc:creator>
  <cp:lastModifiedBy>Mislav</cp:lastModifiedBy>
  <cp:revision>18</cp:revision>
  <dcterms:created xsi:type="dcterms:W3CDTF">2012-05-31T18:15:11Z</dcterms:created>
  <dcterms:modified xsi:type="dcterms:W3CDTF">2012-05-31T21:19:11Z</dcterms:modified>
</cp:coreProperties>
</file>